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257" r:id="rId4"/>
    <p:sldId id="413" r:id="rId5"/>
    <p:sldId id="258" r:id="rId6"/>
    <p:sldId id="412" r:id="rId7"/>
    <p:sldId id="259" r:id="rId8"/>
    <p:sldId id="411" r:id="rId9"/>
    <p:sldId id="260" r:id="rId10"/>
    <p:sldId id="410" r:id="rId11"/>
    <p:sldId id="261" r:id="rId12"/>
    <p:sldId id="409" r:id="rId13"/>
    <p:sldId id="262" r:id="rId14"/>
    <p:sldId id="408" r:id="rId15"/>
    <p:sldId id="263" r:id="rId16"/>
    <p:sldId id="407" r:id="rId17"/>
    <p:sldId id="264" r:id="rId18"/>
    <p:sldId id="406" r:id="rId19"/>
    <p:sldId id="265" r:id="rId20"/>
    <p:sldId id="405" r:id="rId21"/>
    <p:sldId id="266" r:id="rId22"/>
    <p:sldId id="404" r:id="rId23"/>
    <p:sldId id="267" r:id="rId24"/>
    <p:sldId id="403" r:id="rId25"/>
    <p:sldId id="268" r:id="rId26"/>
    <p:sldId id="402" r:id="rId27"/>
    <p:sldId id="269" r:id="rId28"/>
    <p:sldId id="401" r:id="rId29"/>
    <p:sldId id="270" r:id="rId30"/>
    <p:sldId id="400" r:id="rId31"/>
    <p:sldId id="271" r:id="rId32"/>
    <p:sldId id="399" r:id="rId33"/>
    <p:sldId id="272" r:id="rId34"/>
    <p:sldId id="398" r:id="rId35"/>
    <p:sldId id="273" r:id="rId36"/>
    <p:sldId id="397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DE011-C27D-4A82-B178-155598EEB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F24DB7-32BB-4387-AABE-A64987CA7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27AC91-93CB-4BC8-A15C-0D1CD6D1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5FE77D-43E0-461D-A689-180A5B4D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F0277-5F6E-4315-92B4-EED16E86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584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ABBD3B-09F1-4717-8AD5-5E86A700F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96DD7A-C08B-42B8-9CC6-141EF3010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11EFF3-78A6-4FC0-A379-AA846FF8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8F166D-603A-4A92-A780-06323762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78EC06-782B-4FED-BA91-549F1171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2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8DC6A58-F1DD-4895-A7D2-AC42D24C6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D6BA4B-E8CF-4868-8B30-B36010681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F3E94D-46D1-4ED1-9BEE-8B3F6816E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5D09DB-2AFA-4AC4-8BDF-FACF3012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501520-BC14-4E3A-97B8-AABDF2D55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041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EF9BCB-8290-4204-824D-6F9D51A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B984AF-4ED5-4730-8B65-90C9BAB7A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44F7F6-E07D-417F-8C97-0806365AA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21AADE-0B97-47A5-AE97-4EF756F9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9C12CD-E0A6-492C-B6F5-C4D764F1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1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52B98-13A8-48DC-891D-12423E5A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3D2D97-58E6-4D4A-9E1B-5B71B112E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AD15DD-9F5E-4DAF-9E23-894E09D0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516F12-FA32-4EDE-BB33-4AEF912C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F8FE14-06CA-4C0F-B923-A3B92854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90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AB832-1819-4425-ADAE-5B98B0E2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56E99D-09B5-431D-A41B-53CA4A047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4E49B7-FC59-4CA4-B66F-2815F85E2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B2DB39-7321-4866-8F3E-3FB6044A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4E17BD-C917-4124-9719-18308DCD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DC4E76-56D7-402E-845D-BCAB4186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13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7B5717-3E9A-46C1-A01F-DF908923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870358-D3C7-4EA5-8C3F-E22B989FD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66D332-0678-4E2F-9DA8-A1B7CE2A8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58C6479-74DC-474F-8F9F-DADA497E2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F76584A-5311-4A57-B181-160187DCE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CE9B53-89B0-49E6-9C64-5577C430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D14B00-FD00-42AF-B9DB-6989DD9C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782CFA-BB87-4808-BDAC-1A9B0B39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98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7CE18-2997-4E64-95FA-2BC0E6BF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796CCF1-5349-454F-9C21-A0B62E6C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38DC33C-1810-4FB9-AB99-FA796559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4DCAD-CD34-4C1B-9C0C-BC154FA4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45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2ED055-73F7-4768-8A39-6CF7549C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8025F3-405F-442D-81D8-824A78EA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E098C0-FF86-403A-9916-C2EB3965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2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102F7-D04E-48FD-8341-A55A976B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3F7987-0085-4F25-9B9E-DB534536A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70EAB8-EA55-484C-B529-AFC20AC27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CDF915-C0F1-41D8-82C6-60B790114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3D5E53-0EEE-487E-BB4E-E6CEEEAF9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2E5F68-4DB0-4102-9E62-618B30B77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43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8852E-7322-402A-AFAE-D01DAB062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3EFA4D8-3B85-45FC-950A-DEB82BE34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EFD95A-C415-4EF4-AD61-161A0FAA9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E43273-3828-4D47-9D0B-B900AF7C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B49BFB-95B7-4B9B-84E1-894AC651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7E585EA-2596-401C-BD52-0203A3F5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25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A5A759-E3BF-4582-A7C0-B253A723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FC4122-18A0-49FE-8755-C484D0E85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0381D2-7EF7-4EC8-A0D7-239AC4905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6FC-4EA8-4B3D-A040-DC4D4106812D}" type="datetimeFigureOut">
              <a:rPr lang="zh-TW" altLang="en-US" smtClean="0"/>
              <a:t>2026/1/21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2E4E1F-6799-4BE9-B325-CD7EDA90DF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23886-B537-4C4F-98EF-3B0515D7B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EF789-6AC1-4B54-9E11-342049C59F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85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34" Type="http://schemas.openxmlformats.org/officeDocument/2006/relationships/image" Target="../media/image188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33" Type="http://schemas.openxmlformats.org/officeDocument/2006/relationships/image" Target="../media/image187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29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31" Type="http://schemas.openxmlformats.org/officeDocument/2006/relationships/image" Target="../media/image185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Relationship Id="rId30" Type="http://schemas.openxmlformats.org/officeDocument/2006/relationships/image" Target="../media/image184.png"/><Relationship Id="rId35" Type="http://schemas.openxmlformats.org/officeDocument/2006/relationships/image" Target="../media/image189.png"/><Relationship Id="rId8" Type="http://schemas.openxmlformats.org/officeDocument/2006/relationships/image" Target="../media/image1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" Type="http://schemas.openxmlformats.org/officeDocument/2006/relationships/image" Target="../media/image195.png"/><Relationship Id="rId21" Type="http://schemas.openxmlformats.org/officeDocument/2006/relationships/image" Target="../media/image213.png"/><Relationship Id="rId34" Type="http://schemas.openxmlformats.org/officeDocument/2006/relationships/image" Target="../media/image226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33" Type="http://schemas.openxmlformats.org/officeDocument/2006/relationships/image" Target="../media/image225.png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image" Target="../media/image216.png"/><Relationship Id="rId32" Type="http://schemas.openxmlformats.org/officeDocument/2006/relationships/image" Target="../media/image224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28" Type="http://schemas.openxmlformats.org/officeDocument/2006/relationships/image" Target="../media/image220.png"/><Relationship Id="rId36" Type="http://schemas.openxmlformats.org/officeDocument/2006/relationships/image" Target="../media/image228.png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31" Type="http://schemas.openxmlformats.org/officeDocument/2006/relationships/image" Target="../media/image223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Relationship Id="rId35" Type="http://schemas.openxmlformats.org/officeDocument/2006/relationships/image" Target="../media/image227.png"/><Relationship Id="rId8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1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" Type="http://schemas.openxmlformats.org/officeDocument/2006/relationships/image" Target="../media/image233.png"/><Relationship Id="rId21" Type="http://schemas.openxmlformats.org/officeDocument/2006/relationships/image" Target="../media/image251.png"/><Relationship Id="rId34" Type="http://schemas.openxmlformats.org/officeDocument/2006/relationships/image" Target="../media/image264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33" Type="http://schemas.openxmlformats.org/officeDocument/2006/relationships/image" Target="../media/image263.png"/><Relationship Id="rId2" Type="http://schemas.openxmlformats.org/officeDocument/2006/relationships/image" Target="../media/image232.png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32" Type="http://schemas.openxmlformats.org/officeDocument/2006/relationships/image" Target="../media/image262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36" Type="http://schemas.openxmlformats.org/officeDocument/2006/relationships/image" Target="../media/image266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31" Type="http://schemas.openxmlformats.org/officeDocument/2006/relationships/image" Target="../media/image261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Relationship Id="rId35" Type="http://schemas.openxmlformats.org/officeDocument/2006/relationships/image" Target="../media/image265.png"/><Relationship Id="rId8" Type="http://schemas.openxmlformats.org/officeDocument/2006/relationships/image" Target="../media/image2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26" Type="http://schemas.openxmlformats.org/officeDocument/2006/relationships/image" Target="../media/image294.png"/><Relationship Id="rId3" Type="http://schemas.openxmlformats.org/officeDocument/2006/relationships/image" Target="../media/image271.png"/><Relationship Id="rId21" Type="http://schemas.openxmlformats.org/officeDocument/2006/relationships/image" Target="../media/image289.png"/><Relationship Id="rId34" Type="http://schemas.openxmlformats.org/officeDocument/2006/relationships/image" Target="../media/image30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33" Type="http://schemas.openxmlformats.org/officeDocument/2006/relationships/image" Target="../media/image301.png"/><Relationship Id="rId2" Type="http://schemas.openxmlformats.org/officeDocument/2006/relationships/image" Target="../media/image270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29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24" Type="http://schemas.openxmlformats.org/officeDocument/2006/relationships/image" Target="../media/image292.png"/><Relationship Id="rId32" Type="http://schemas.openxmlformats.org/officeDocument/2006/relationships/image" Target="../media/image300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28" Type="http://schemas.openxmlformats.org/officeDocument/2006/relationships/image" Target="../media/image296.png"/><Relationship Id="rId36" Type="http://schemas.openxmlformats.org/officeDocument/2006/relationships/image" Target="../media/image304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31" Type="http://schemas.openxmlformats.org/officeDocument/2006/relationships/image" Target="../media/image299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Relationship Id="rId30" Type="http://schemas.openxmlformats.org/officeDocument/2006/relationships/image" Target="../media/image298.png"/><Relationship Id="rId35" Type="http://schemas.openxmlformats.org/officeDocument/2006/relationships/image" Target="../media/image303.png"/><Relationship Id="rId8" Type="http://schemas.openxmlformats.org/officeDocument/2006/relationships/image" Target="../media/image2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9.png"/><Relationship Id="rId18" Type="http://schemas.openxmlformats.org/officeDocument/2006/relationships/image" Target="../media/image324.png"/><Relationship Id="rId26" Type="http://schemas.openxmlformats.org/officeDocument/2006/relationships/image" Target="../media/image332.png"/><Relationship Id="rId3" Type="http://schemas.openxmlformats.org/officeDocument/2006/relationships/image" Target="../media/image309.png"/><Relationship Id="rId21" Type="http://schemas.openxmlformats.org/officeDocument/2006/relationships/image" Target="../media/image327.png"/><Relationship Id="rId34" Type="http://schemas.openxmlformats.org/officeDocument/2006/relationships/image" Target="../media/image340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17" Type="http://schemas.openxmlformats.org/officeDocument/2006/relationships/image" Target="../media/image323.png"/><Relationship Id="rId25" Type="http://schemas.openxmlformats.org/officeDocument/2006/relationships/image" Target="../media/image331.png"/><Relationship Id="rId33" Type="http://schemas.openxmlformats.org/officeDocument/2006/relationships/image" Target="../media/image339.png"/><Relationship Id="rId2" Type="http://schemas.openxmlformats.org/officeDocument/2006/relationships/image" Target="../media/image308.png"/><Relationship Id="rId16" Type="http://schemas.openxmlformats.org/officeDocument/2006/relationships/image" Target="../media/image322.png"/><Relationship Id="rId20" Type="http://schemas.openxmlformats.org/officeDocument/2006/relationships/image" Target="../media/image326.png"/><Relationship Id="rId29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24" Type="http://schemas.openxmlformats.org/officeDocument/2006/relationships/image" Target="../media/image330.png"/><Relationship Id="rId32" Type="http://schemas.openxmlformats.org/officeDocument/2006/relationships/image" Target="../media/image338.png"/><Relationship Id="rId5" Type="http://schemas.openxmlformats.org/officeDocument/2006/relationships/image" Target="../media/image311.png"/><Relationship Id="rId15" Type="http://schemas.openxmlformats.org/officeDocument/2006/relationships/image" Target="../media/image321.png"/><Relationship Id="rId23" Type="http://schemas.openxmlformats.org/officeDocument/2006/relationships/image" Target="../media/image329.png"/><Relationship Id="rId28" Type="http://schemas.openxmlformats.org/officeDocument/2006/relationships/image" Target="../media/image334.png"/><Relationship Id="rId36" Type="http://schemas.openxmlformats.org/officeDocument/2006/relationships/image" Target="../media/image342.png"/><Relationship Id="rId10" Type="http://schemas.openxmlformats.org/officeDocument/2006/relationships/image" Target="../media/image316.png"/><Relationship Id="rId19" Type="http://schemas.openxmlformats.org/officeDocument/2006/relationships/image" Target="../media/image325.png"/><Relationship Id="rId31" Type="http://schemas.openxmlformats.org/officeDocument/2006/relationships/image" Target="../media/image337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Relationship Id="rId22" Type="http://schemas.openxmlformats.org/officeDocument/2006/relationships/image" Target="../media/image328.png"/><Relationship Id="rId27" Type="http://schemas.openxmlformats.org/officeDocument/2006/relationships/image" Target="../media/image333.png"/><Relationship Id="rId30" Type="http://schemas.openxmlformats.org/officeDocument/2006/relationships/image" Target="../media/image336.png"/><Relationship Id="rId35" Type="http://schemas.openxmlformats.org/officeDocument/2006/relationships/image" Target="../media/image341.png"/><Relationship Id="rId8" Type="http://schemas.openxmlformats.org/officeDocument/2006/relationships/image" Target="../media/image3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8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70.png"/><Relationship Id="rId3" Type="http://schemas.openxmlformats.org/officeDocument/2006/relationships/image" Target="../media/image347.png"/><Relationship Id="rId21" Type="http://schemas.openxmlformats.org/officeDocument/2006/relationships/image" Target="../media/image365.png"/><Relationship Id="rId34" Type="http://schemas.openxmlformats.org/officeDocument/2006/relationships/image" Target="../media/image378.png"/><Relationship Id="rId7" Type="http://schemas.openxmlformats.org/officeDocument/2006/relationships/image" Target="../media/image351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9.png"/><Relationship Id="rId33" Type="http://schemas.openxmlformats.org/officeDocument/2006/relationships/image" Target="../media/image377.png"/><Relationship Id="rId2" Type="http://schemas.openxmlformats.org/officeDocument/2006/relationships/image" Target="../media/image346.png"/><Relationship Id="rId16" Type="http://schemas.openxmlformats.org/officeDocument/2006/relationships/image" Target="../media/image360.png"/><Relationship Id="rId20" Type="http://schemas.openxmlformats.org/officeDocument/2006/relationships/image" Target="../media/image364.png"/><Relationship Id="rId29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355.png"/><Relationship Id="rId24" Type="http://schemas.openxmlformats.org/officeDocument/2006/relationships/image" Target="../media/image368.png"/><Relationship Id="rId32" Type="http://schemas.openxmlformats.org/officeDocument/2006/relationships/image" Target="../media/image376.png"/><Relationship Id="rId5" Type="http://schemas.openxmlformats.org/officeDocument/2006/relationships/image" Target="../media/image349.png"/><Relationship Id="rId15" Type="http://schemas.openxmlformats.org/officeDocument/2006/relationships/image" Target="../media/image359.png"/><Relationship Id="rId23" Type="http://schemas.openxmlformats.org/officeDocument/2006/relationships/image" Target="../media/image367.png"/><Relationship Id="rId28" Type="http://schemas.openxmlformats.org/officeDocument/2006/relationships/image" Target="../media/image372.png"/><Relationship Id="rId36" Type="http://schemas.openxmlformats.org/officeDocument/2006/relationships/image" Target="../media/image380.png"/><Relationship Id="rId10" Type="http://schemas.openxmlformats.org/officeDocument/2006/relationships/image" Target="../media/image354.png"/><Relationship Id="rId19" Type="http://schemas.openxmlformats.org/officeDocument/2006/relationships/image" Target="../media/image363.png"/><Relationship Id="rId31" Type="http://schemas.openxmlformats.org/officeDocument/2006/relationships/image" Target="../media/image375.png"/><Relationship Id="rId4" Type="http://schemas.openxmlformats.org/officeDocument/2006/relationships/image" Target="../media/image348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Relationship Id="rId22" Type="http://schemas.openxmlformats.org/officeDocument/2006/relationships/image" Target="../media/image366.png"/><Relationship Id="rId27" Type="http://schemas.openxmlformats.org/officeDocument/2006/relationships/image" Target="../media/image371.png"/><Relationship Id="rId30" Type="http://schemas.openxmlformats.org/officeDocument/2006/relationships/image" Target="../media/image374.png"/><Relationship Id="rId35" Type="http://schemas.openxmlformats.org/officeDocument/2006/relationships/image" Target="../media/image379.png"/><Relationship Id="rId8" Type="http://schemas.openxmlformats.org/officeDocument/2006/relationships/image" Target="../media/image3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5.png"/><Relationship Id="rId18" Type="http://schemas.openxmlformats.org/officeDocument/2006/relationships/image" Target="../media/image400.png"/><Relationship Id="rId26" Type="http://schemas.openxmlformats.org/officeDocument/2006/relationships/image" Target="../media/image408.png"/><Relationship Id="rId3" Type="http://schemas.openxmlformats.org/officeDocument/2006/relationships/image" Target="../media/image385.png"/><Relationship Id="rId21" Type="http://schemas.openxmlformats.org/officeDocument/2006/relationships/image" Target="../media/image403.png"/><Relationship Id="rId34" Type="http://schemas.openxmlformats.org/officeDocument/2006/relationships/image" Target="../media/image416.png"/><Relationship Id="rId7" Type="http://schemas.openxmlformats.org/officeDocument/2006/relationships/image" Target="../media/image389.png"/><Relationship Id="rId12" Type="http://schemas.openxmlformats.org/officeDocument/2006/relationships/image" Target="../media/image394.png"/><Relationship Id="rId17" Type="http://schemas.openxmlformats.org/officeDocument/2006/relationships/image" Target="../media/image399.png"/><Relationship Id="rId25" Type="http://schemas.openxmlformats.org/officeDocument/2006/relationships/image" Target="../media/image407.png"/><Relationship Id="rId33" Type="http://schemas.openxmlformats.org/officeDocument/2006/relationships/image" Target="../media/image415.png"/><Relationship Id="rId2" Type="http://schemas.openxmlformats.org/officeDocument/2006/relationships/image" Target="../media/image384.png"/><Relationship Id="rId16" Type="http://schemas.openxmlformats.org/officeDocument/2006/relationships/image" Target="../media/image398.png"/><Relationship Id="rId20" Type="http://schemas.openxmlformats.org/officeDocument/2006/relationships/image" Target="../media/image402.png"/><Relationship Id="rId29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11" Type="http://schemas.openxmlformats.org/officeDocument/2006/relationships/image" Target="../media/image393.png"/><Relationship Id="rId24" Type="http://schemas.openxmlformats.org/officeDocument/2006/relationships/image" Target="../media/image406.png"/><Relationship Id="rId32" Type="http://schemas.openxmlformats.org/officeDocument/2006/relationships/image" Target="../media/image414.png"/><Relationship Id="rId5" Type="http://schemas.openxmlformats.org/officeDocument/2006/relationships/image" Target="../media/image387.png"/><Relationship Id="rId15" Type="http://schemas.openxmlformats.org/officeDocument/2006/relationships/image" Target="../media/image397.png"/><Relationship Id="rId23" Type="http://schemas.openxmlformats.org/officeDocument/2006/relationships/image" Target="../media/image405.png"/><Relationship Id="rId28" Type="http://schemas.openxmlformats.org/officeDocument/2006/relationships/image" Target="../media/image410.png"/><Relationship Id="rId36" Type="http://schemas.openxmlformats.org/officeDocument/2006/relationships/image" Target="../media/image418.png"/><Relationship Id="rId10" Type="http://schemas.openxmlformats.org/officeDocument/2006/relationships/image" Target="../media/image392.png"/><Relationship Id="rId19" Type="http://schemas.openxmlformats.org/officeDocument/2006/relationships/image" Target="../media/image401.png"/><Relationship Id="rId31" Type="http://schemas.openxmlformats.org/officeDocument/2006/relationships/image" Target="../media/image413.png"/><Relationship Id="rId4" Type="http://schemas.openxmlformats.org/officeDocument/2006/relationships/image" Target="../media/image386.png"/><Relationship Id="rId9" Type="http://schemas.openxmlformats.org/officeDocument/2006/relationships/image" Target="../media/image391.png"/><Relationship Id="rId14" Type="http://schemas.openxmlformats.org/officeDocument/2006/relationships/image" Target="../media/image396.png"/><Relationship Id="rId22" Type="http://schemas.openxmlformats.org/officeDocument/2006/relationships/image" Target="../media/image404.png"/><Relationship Id="rId27" Type="http://schemas.openxmlformats.org/officeDocument/2006/relationships/image" Target="../media/image409.png"/><Relationship Id="rId30" Type="http://schemas.openxmlformats.org/officeDocument/2006/relationships/image" Target="../media/image412.png"/><Relationship Id="rId35" Type="http://schemas.openxmlformats.org/officeDocument/2006/relationships/image" Target="../media/image417.png"/><Relationship Id="rId8" Type="http://schemas.openxmlformats.org/officeDocument/2006/relationships/image" Target="../media/image3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3.png"/><Relationship Id="rId18" Type="http://schemas.openxmlformats.org/officeDocument/2006/relationships/image" Target="../media/image438.png"/><Relationship Id="rId26" Type="http://schemas.openxmlformats.org/officeDocument/2006/relationships/image" Target="../media/image446.png"/><Relationship Id="rId3" Type="http://schemas.openxmlformats.org/officeDocument/2006/relationships/image" Target="../media/image423.png"/><Relationship Id="rId21" Type="http://schemas.openxmlformats.org/officeDocument/2006/relationships/image" Target="../media/image441.png"/><Relationship Id="rId34" Type="http://schemas.openxmlformats.org/officeDocument/2006/relationships/image" Target="../media/image454.png"/><Relationship Id="rId7" Type="http://schemas.openxmlformats.org/officeDocument/2006/relationships/image" Target="../media/image427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2" Type="http://schemas.openxmlformats.org/officeDocument/2006/relationships/image" Target="../media/image422.png"/><Relationship Id="rId16" Type="http://schemas.openxmlformats.org/officeDocument/2006/relationships/image" Target="../media/image436.png"/><Relationship Id="rId20" Type="http://schemas.openxmlformats.org/officeDocument/2006/relationships/image" Target="../media/image440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11" Type="http://schemas.openxmlformats.org/officeDocument/2006/relationships/image" Target="../media/image431.png"/><Relationship Id="rId24" Type="http://schemas.openxmlformats.org/officeDocument/2006/relationships/image" Target="../media/image444.png"/><Relationship Id="rId32" Type="http://schemas.openxmlformats.org/officeDocument/2006/relationships/image" Target="../media/image452.png"/><Relationship Id="rId5" Type="http://schemas.openxmlformats.org/officeDocument/2006/relationships/image" Target="../media/image425.png"/><Relationship Id="rId15" Type="http://schemas.openxmlformats.org/officeDocument/2006/relationships/image" Target="../media/image435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image" Target="../media/image430.png"/><Relationship Id="rId19" Type="http://schemas.openxmlformats.org/officeDocument/2006/relationships/image" Target="../media/image439.png"/><Relationship Id="rId31" Type="http://schemas.openxmlformats.org/officeDocument/2006/relationships/image" Target="../media/image451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4" Type="http://schemas.openxmlformats.org/officeDocument/2006/relationships/image" Target="../media/image434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image" Target="../media/image4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1.png"/><Relationship Id="rId18" Type="http://schemas.openxmlformats.org/officeDocument/2006/relationships/image" Target="../media/image476.png"/><Relationship Id="rId26" Type="http://schemas.openxmlformats.org/officeDocument/2006/relationships/image" Target="../media/image484.png"/><Relationship Id="rId3" Type="http://schemas.openxmlformats.org/officeDocument/2006/relationships/image" Target="../media/image461.png"/><Relationship Id="rId21" Type="http://schemas.openxmlformats.org/officeDocument/2006/relationships/image" Target="../media/image479.png"/><Relationship Id="rId34" Type="http://schemas.openxmlformats.org/officeDocument/2006/relationships/image" Target="../media/image492.png"/><Relationship Id="rId7" Type="http://schemas.openxmlformats.org/officeDocument/2006/relationships/image" Target="../media/image465.png"/><Relationship Id="rId12" Type="http://schemas.openxmlformats.org/officeDocument/2006/relationships/image" Target="../media/image470.png"/><Relationship Id="rId17" Type="http://schemas.openxmlformats.org/officeDocument/2006/relationships/image" Target="../media/image475.png"/><Relationship Id="rId25" Type="http://schemas.openxmlformats.org/officeDocument/2006/relationships/image" Target="../media/image483.png"/><Relationship Id="rId33" Type="http://schemas.openxmlformats.org/officeDocument/2006/relationships/image" Target="../media/image491.png"/><Relationship Id="rId2" Type="http://schemas.openxmlformats.org/officeDocument/2006/relationships/image" Target="../media/image460.png"/><Relationship Id="rId16" Type="http://schemas.openxmlformats.org/officeDocument/2006/relationships/image" Target="../media/image474.png"/><Relationship Id="rId20" Type="http://schemas.openxmlformats.org/officeDocument/2006/relationships/image" Target="../media/image478.png"/><Relationship Id="rId29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9.png"/><Relationship Id="rId24" Type="http://schemas.openxmlformats.org/officeDocument/2006/relationships/image" Target="../media/image482.png"/><Relationship Id="rId32" Type="http://schemas.openxmlformats.org/officeDocument/2006/relationships/image" Target="../media/image490.png"/><Relationship Id="rId5" Type="http://schemas.openxmlformats.org/officeDocument/2006/relationships/image" Target="../media/image463.png"/><Relationship Id="rId15" Type="http://schemas.openxmlformats.org/officeDocument/2006/relationships/image" Target="../media/image473.png"/><Relationship Id="rId23" Type="http://schemas.openxmlformats.org/officeDocument/2006/relationships/image" Target="../media/image481.png"/><Relationship Id="rId28" Type="http://schemas.openxmlformats.org/officeDocument/2006/relationships/image" Target="../media/image486.png"/><Relationship Id="rId36" Type="http://schemas.openxmlformats.org/officeDocument/2006/relationships/image" Target="../media/image494.png"/><Relationship Id="rId10" Type="http://schemas.openxmlformats.org/officeDocument/2006/relationships/image" Target="../media/image468.png"/><Relationship Id="rId19" Type="http://schemas.openxmlformats.org/officeDocument/2006/relationships/image" Target="../media/image477.png"/><Relationship Id="rId31" Type="http://schemas.openxmlformats.org/officeDocument/2006/relationships/image" Target="../media/image489.png"/><Relationship Id="rId4" Type="http://schemas.openxmlformats.org/officeDocument/2006/relationships/image" Target="../media/image462.png"/><Relationship Id="rId9" Type="http://schemas.openxmlformats.org/officeDocument/2006/relationships/image" Target="../media/image467.png"/><Relationship Id="rId14" Type="http://schemas.openxmlformats.org/officeDocument/2006/relationships/image" Target="../media/image472.png"/><Relationship Id="rId22" Type="http://schemas.openxmlformats.org/officeDocument/2006/relationships/image" Target="../media/image480.png"/><Relationship Id="rId27" Type="http://schemas.openxmlformats.org/officeDocument/2006/relationships/image" Target="../media/image485.png"/><Relationship Id="rId30" Type="http://schemas.openxmlformats.org/officeDocument/2006/relationships/image" Target="../media/image488.png"/><Relationship Id="rId35" Type="http://schemas.openxmlformats.org/officeDocument/2006/relationships/image" Target="../media/image493.png"/><Relationship Id="rId8" Type="http://schemas.openxmlformats.org/officeDocument/2006/relationships/image" Target="../media/image4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7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9.png"/><Relationship Id="rId18" Type="http://schemas.openxmlformats.org/officeDocument/2006/relationships/image" Target="../media/image514.png"/><Relationship Id="rId26" Type="http://schemas.openxmlformats.org/officeDocument/2006/relationships/image" Target="../media/image522.png"/><Relationship Id="rId3" Type="http://schemas.openxmlformats.org/officeDocument/2006/relationships/image" Target="../media/image499.png"/><Relationship Id="rId21" Type="http://schemas.openxmlformats.org/officeDocument/2006/relationships/image" Target="../media/image517.png"/><Relationship Id="rId34" Type="http://schemas.openxmlformats.org/officeDocument/2006/relationships/image" Target="../media/image530.png"/><Relationship Id="rId7" Type="http://schemas.openxmlformats.org/officeDocument/2006/relationships/image" Target="../media/image503.png"/><Relationship Id="rId12" Type="http://schemas.openxmlformats.org/officeDocument/2006/relationships/image" Target="../media/image508.png"/><Relationship Id="rId17" Type="http://schemas.openxmlformats.org/officeDocument/2006/relationships/image" Target="../media/image513.png"/><Relationship Id="rId25" Type="http://schemas.openxmlformats.org/officeDocument/2006/relationships/image" Target="../media/image521.png"/><Relationship Id="rId33" Type="http://schemas.openxmlformats.org/officeDocument/2006/relationships/image" Target="../media/image529.png"/><Relationship Id="rId2" Type="http://schemas.openxmlformats.org/officeDocument/2006/relationships/image" Target="../media/image498.png"/><Relationship Id="rId16" Type="http://schemas.openxmlformats.org/officeDocument/2006/relationships/image" Target="../media/image512.png"/><Relationship Id="rId20" Type="http://schemas.openxmlformats.org/officeDocument/2006/relationships/image" Target="../media/image516.png"/><Relationship Id="rId29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24" Type="http://schemas.openxmlformats.org/officeDocument/2006/relationships/image" Target="../media/image520.png"/><Relationship Id="rId32" Type="http://schemas.openxmlformats.org/officeDocument/2006/relationships/image" Target="../media/image528.png"/><Relationship Id="rId5" Type="http://schemas.openxmlformats.org/officeDocument/2006/relationships/image" Target="../media/image501.png"/><Relationship Id="rId15" Type="http://schemas.openxmlformats.org/officeDocument/2006/relationships/image" Target="../media/image511.png"/><Relationship Id="rId23" Type="http://schemas.openxmlformats.org/officeDocument/2006/relationships/image" Target="../media/image519.png"/><Relationship Id="rId28" Type="http://schemas.openxmlformats.org/officeDocument/2006/relationships/image" Target="../media/image524.png"/><Relationship Id="rId36" Type="http://schemas.openxmlformats.org/officeDocument/2006/relationships/image" Target="../media/image532.png"/><Relationship Id="rId10" Type="http://schemas.openxmlformats.org/officeDocument/2006/relationships/image" Target="../media/image506.png"/><Relationship Id="rId19" Type="http://schemas.openxmlformats.org/officeDocument/2006/relationships/image" Target="../media/image515.png"/><Relationship Id="rId31" Type="http://schemas.openxmlformats.org/officeDocument/2006/relationships/image" Target="../media/image527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Relationship Id="rId14" Type="http://schemas.openxmlformats.org/officeDocument/2006/relationships/image" Target="../media/image510.png"/><Relationship Id="rId22" Type="http://schemas.openxmlformats.org/officeDocument/2006/relationships/image" Target="../media/image518.png"/><Relationship Id="rId27" Type="http://schemas.openxmlformats.org/officeDocument/2006/relationships/image" Target="../media/image523.png"/><Relationship Id="rId30" Type="http://schemas.openxmlformats.org/officeDocument/2006/relationships/image" Target="../media/image526.png"/><Relationship Id="rId35" Type="http://schemas.openxmlformats.org/officeDocument/2006/relationships/image" Target="../media/image531.png"/><Relationship Id="rId8" Type="http://schemas.openxmlformats.org/officeDocument/2006/relationships/image" Target="../media/image50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7.png"/><Relationship Id="rId18" Type="http://schemas.openxmlformats.org/officeDocument/2006/relationships/image" Target="../media/image552.png"/><Relationship Id="rId26" Type="http://schemas.openxmlformats.org/officeDocument/2006/relationships/image" Target="../media/image560.png"/><Relationship Id="rId3" Type="http://schemas.openxmlformats.org/officeDocument/2006/relationships/image" Target="../media/image537.png"/><Relationship Id="rId21" Type="http://schemas.openxmlformats.org/officeDocument/2006/relationships/image" Target="../media/image555.png"/><Relationship Id="rId34" Type="http://schemas.openxmlformats.org/officeDocument/2006/relationships/image" Target="../media/image568.png"/><Relationship Id="rId7" Type="http://schemas.openxmlformats.org/officeDocument/2006/relationships/image" Target="../media/image541.png"/><Relationship Id="rId12" Type="http://schemas.openxmlformats.org/officeDocument/2006/relationships/image" Target="../media/image546.png"/><Relationship Id="rId17" Type="http://schemas.openxmlformats.org/officeDocument/2006/relationships/image" Target="../media/image551.png"/><Relationship Id="rId25" Type="http://schemas.openxmlformats.org/officeDocument/2006/relationships/image" Target="../media/image559.png"/><Relationship Id="rId33" Type="http://schemas.openxmlformats.org/officeDocument/2006/relationships/image" Target="../media/image567.png"/><Relationship Id="rId2" Type="http://schemas.openxmlformats.org/officeDocument/2006/relationships/image" Target="../media/image536.png"/><Relationship Id="rId16" Type="http://schemas.openxmlformats.org/officeDocument/2006/relationships/image" Target="../media/image550.png"/><Relationship Id="rId20" Type="http://schemas.openxmlformats.org/officeDocument/2006/relationships/image" Target="../media/image554.png"/><Relationship Id="rId29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45.png"/><Relationship Id="rId24" Type="http://schemas.openxmlformats.org/officeDocument/2006/relationships/image" Target="../media/image558.png"/><Relationship Id="rId32" Type="http://schemas.openxmlformats.org/officeDocument/2006/relationships/image" Target="../media/image566.png"/><Relationship Id="rId5" Type="http://schemas.openxmlformats.org/officeDocument/2006/relationships/image" Target="../media/image539.png"/><Relationship Id="rId15" Type="http://schemas.openxmlformats.org/officeDocument/2006/relationships/image" Target="../media/image549.png"/><Relationship Id="rId23" Type="http://schemas.openxmlformats.org/officeDocument/2006/relationships/image" Target="../media/image557.png"/><Relationship Id="rId28" Type="http://schemas.openxmlformats.org/officeDocument/2006/relationships/image" Target="../media/image562.png"/><Relationship Id="rId36" Type="http://schemas.openxmlformats.org/officeDocument/2006/relationships/image" Target="../media/image570.png"/><Relationship Id="rId10" Type="http://schemas.openxmlformats.org/officeDocument/2006/relationships/image" Target="../media/image544.png"/><Relationship Id="rId19" Type="http://schemas.openxmlformats.org/officeDocument/2006/relationships/image" Target="../media/image553.png"/><Relationship Id="rId31" Type="http://schemas.openxmlformats.org/officeDocument/2006/relationships/image" Target="../media/image565.png"/><Relationship Id="rId4" Type="http://schemas.openxmlformats.org/officeDocument/2006/relationships/image" Target="../media/image538.png"/><Relationship Id="rId9" Type="http://schemas.openxmlformats.org/officeDocument/2006/relationships/image" Target="../media/image543.png"/><Relationship Id="rId14" Type="http://schemas.openxmlformats.org/officeDocument/2006/relationships/image" Target="../media/image548.png"/><Relationship Id="rId22" Type="http://schemas.openxmlformats.org/officeDocument/2006/relationships/image" Target="../media/image556.png"/><Relationship Id="rId27" Type="http://schemas.openxmlformats.org/officeDocument/2006/relationships/image" Target="../media/image561.png"/><Relationship Id="rId30" Type="http://schemas.openxmlformats.org/officeDocument/2006/relationships/image" Target="../media/image564.png"/><Relationship Id="rId35" Type="http://schemas.openxmlformats.org/officeDocument/2006/relationships/image" Target="../media/image569.png"/><Relationship Id="rId8" Type="http://schemas.openxmlformats.org/officeDocument/2006/relationships/image" Target="../media/image5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5.png"/><Relationship Id="rId18" Type="http://schemas.openxmlformats.org/officeDocument/2006/relationships/image" Target="../media/image590.png"/><Relationship Id="rId26" Type="http://schemas.openxmlformats.org/officeDocument/2006/relationships/image" Target="../media/image598.png"/><Relationship Id="rId3" Type="http://schemas.openxmlformats.org/officeDocument/2006/relationships/image" Target="../media/image575.png"/><Relationship Id="rId21" Type="http://schemas.openxmlformats.org/officeDocument/2006/relationships/image" Target="../media/image593.png"/><Relationship Id="rId34" Type="http://schemas.openxmlformats.org/officeDocument/2006/relationships/image" Target="../media/image606.png"/><Relationship Id="rId7" Type="http://schemas.openxmlformats.org/officeDocument/2006/relationships/image" Target="../media/image579.png"/><Relationship Id="rId12" Type="http://schemas.openxmlformats.org/officeDocument/2006/relationships/image" Target="../media/image584.png"/><Relationship Id="rId17" Type="http://schemas.openxmlformats.org/officeDocument/2006/relationships/image" Target="../media/image589.png"/><Relationship Id="rId25" Type="http://schemas.openxmlformats.org/officeDocument/2006/relationships/image" Target="../media/image597.png"/><Relationship Id="rId33" Type="http://schemas.openxmlformats.org/officeDocument/2006/relationships/image" Target="../media/image605.png"/><Relationship Id="rId2" Type="http://schemas.openxmlformats.org/officeDocument/2006/relationships/image" Target="../media/image574.png"/><Relationship Id="rId16" Type="http://schemas.openxmlformats.org/officeDocument/2006/relationships/image" Target="../media/image588.png"/><Relationship Id="rId20" Type="http://schemas.openxmlformats.org/officeDocument/2006/relationships/image" Target="../media/image592.png"/><Relationship Id="rId29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11" Type="http://schemas.openxmlformats.org/officeDocument/2006/relationships/image" Target="../media/image583.png"/><Relationship Id="rId24" Type="http://schemas.openxmlformats.org/officeDocument/2006/relationships/image" Target="../media/image596.png"/><Relationship Id="rId32" Type="http://schemas.openxmlformats.org/officeDocument/2006/relationships/image" Target="../media/image604.png"/><Relationship Id="rId5" Type="http://schemas.openxmlformats.org/officeDocument/2006/relationships/image" Target="../media/image577.png"/><Relationship Id="rId15" Type="http://schemas.openxmlformats.org/officeDocument/2006/relationships/image" Target="../media/image587.png"/><Relationship Id="rId23" Type="http://schemas.openxmlformats.org/officeDocument/2006/relationships/image" Target="../media/image595.png"/><Relationship Id="rId28" Type="http://schemas.openxmlformats.org/officeDocument/2006/relationships/image" Target="../media/image600.png"/><Relationship Id="rId36" Type="http://schemas.openxmlformats.org/officeDocument/2006/relationships/image" Target="../media/image608.png"/><Relationship Id="rId10" Type="http://schemas.openxmlformats.org/officeDocument/2006/relationships/image" Target="../media/image582.png"/><Relationship Id="rId19" Type="http://schemas.openxmlformats.org/officeDocument/2006/relationships/image" Target="../media/image591.png"/><Relationship Id="rId31" Type="http://schemas.openxmlformats.org/officeDocument/2006/relationships/image" Target="../media/image603.png"/><Relationship Id="rId4" Type="http://schemas.openxmlformats.org/officeDocument/2006/relationships/image" Target="../media/image576.png"/><Relationship Id="rId9" Type="http://schemas.openxmlformats.org/officeDocument/2006/relationships/image" Target="../media/image581.png"/><Relationship Id="rId14" Type="http://schemas.openxmlformats.org/officeDocument/2006/relationships/image" Target="../media/image586.png"/><Relationship Id="rId22" Type="http://schemas.openxmlformats.org/officeDocument/2006/relationships/image" Target="../media/image594.png"/><Relationship Id="rId27" Type="http://schemas.openxmlformats.org/officeDocument/2006/relationships/image" Target="../media/image599.png"/><Relationship Id="rId30" Type="http://schemas.openxmlformats.org/officeDocument/2006/relationships/image" Target="../media/image602.png"/><Relationship Id="rId35" Type="http://schemas.openxmlformats.org/officeDocument/2006/relationships/image" Target="../media/image607.png"/><Relationship Id="rId8" Type="http://schemas.openxmlformats.org/officeDocument/2006/relationships/image" Target="../media/image5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3.png"/><Relationship Id="rId18" Type="http://schemas.openxmlformats.org/officeDocument/2006/relationships/image" Target="../media/image628.png"/><Relationship Id="rId26" Type="http://schemas.openxmlformats.org/officeDocument/2006/relationships/image" Target="../media/image636.png"/><Relationship Id="rId3" Type="http://schemas.openxmlformats.org/officeDocument/2006/relationships/image" Target="../media/image613.png"/><Relationship Id="rId21" Type="http://schemas.openxmlformats.org/officeDocument/2006/relationships/image" Target="../media/image631.png"/><Relationship Id="rId34" Type="http://schemas.openxmlformats.org/officeDocument/2006/relationships/image" Target="../media/image644.png"/><Relationship Id="rId7" Type="http://schemas.openxmlformats.org/officeDocument/2006/relationships/image" Target="../media/image617.png"/><Relationship Id="rId12" Type="http://schemas.openxmlformats.org/officeDocument/2006/relationships/image" Target="../media/image622.png"/><Relationship Id="rId17" Type="http://schemas.openxmlformats.org/officeDocument/2006/relationships/image" Target="../media/image627.png"/><Relationship Id="rId25" Type="http://schemas.openxmlformats.org/officeDocument/2006/relationships/image" Target="../media/image635.png"/><Relationship Id="rId33" Type="http://schemas.openxmlformats.org/officeDocument/2006/relationships/image" Target="../media/image643.png"/><Relationship Id="rId2" Type="http://schemas.openxmlformats.org/officeDocument/2006/relationships/image" Target="../media/image612.png"/><Relationship Id="rId16" Type="http://schemas.openxmlformats.org/officeDocument/2006/relationships/image" Target="../media/image626.png"/><Relationship Id="rId20" Type="http://schemas.openxmlformats.org/officeDocument/2006/relationships/image" Target="../media/image630.png"/><Relationship Id="rId29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6.png"/><Relationship Id="rId11" Type="http://schemas.openxmlformats.org/officeDocument/2006/relationships/image" Target="../media/image621.png"/><Relationship Id="rId24" Type="http://schemas.openxmlformats.org/officeDocument/2006/relationships/image" Target="../media/image634.png"/><Relationship Id="rId32" Type="http://schemas.openxmlformats.org/officeDocument/2006/relationships/image" Target="../media/image642.png"/><Relationship Id="rId5" Type="http://schemas.openxmlformats.org/officeDocument/2006/relationships/image" Target="../media/image615.png"/><Relationship Id="rId15" Type="http://schemas.openxmlformats.org/officeDocument/2006/relationships/image" Target="../media/image625.png"/><Relationship Id="rId23" Type="http://schemas.openxmlformats.org/officeDocument/2006/relationships/image" Target="../media/image633.png"/><Relationship Id="rId28" Type="http://schemas.openxmlformats.org/officeDocument/2006/relationships/image" Target="../media/image638.png"/><Relationship Id="rId36" Type="http://schemas.openxmlformats.org/officeDocument/2006/relationships/image" Target="../media/image646.png"/><Relationship Id="rId10" Type="http://schemas.openxmlformats.org/officeDocument/2006/relationships/image" Target="../media/image620.png"/><Relationship Id="rId19" Type="http://schemas.openxmlformats.org/officeDocument/2006/relationships/image" Target="../media/image629.png"/><Relationship Id="rId31" Type="http://schemas.openxmlformats.org/officeDocument/2006/relationships/image" Target="../media/image641.png"/><Relationship Id="rId4" Type="http://schemas.openxmlformats.org/officeDocument/2006/relationships/image" Target="../media/image614.png"/><Relationship Id="rId9" Type="http://schemas.openxmlformats.org/officeDocument/2006/relationships/image" Target="../media/image619.png"/><Relationship Id="rId14" Type="http://schemas.openxmlformats.org/officeDocument/2006/relationships/image" Target="../media/image624.png"/><Relationship Id="rId22" Type="http://schemas.openxmlformats.org/officeDocument/2006/relationships/image" Target="../media/image632.png"/><Relationship Id="rId27" Type="http://schemas.openxmlformats.org/officeDocument/2006/relationships/image" Target="../media/image637.png"/><Relationship Id="rId30" Type="http://schemas.openxmlformats.org/officeDocument/2006/relationships/image" Target="../media/image640.png"/><Relationship Id="rId35" Type="http://schemas.openxmlformats.org/officeDocument/2006/relationships/image" Target="../media/image645.png"/><Relationship Id="rId8" Type="http://schemas.openxmlformats.org/officeDocument/2006/relationships/image" Target="../media/image6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1.png"/><Relationship Id="rId18" Type="http://schemas.openxmlformats.org/officeDocument/2006/relationships/image" Target="../media/image666.png"/><Relationship Id="rId26" Type="http://schemas.openxmlformats.org/officeDocument/2006/relationships/image" Target="../media/image674.png"/><Relationship Id="rId3" Type="http://schemas.openxmlformats.org/officeDocument/2006/relationships/image" Target="../media/image651.png"/><Relationship Id="rId21" Type="http://schemas.openxmlformats.org/officeDocument/2006/relationships/image" Target="../media/image669.png"/><Relationship Id="rId34" Type="http://schemas.openxmlformats.org/officeDocument/2006/relationships/image" Target="../media/image682.png"/><Relationship Id="rId7" Type="http://schemas.openxmlformats.org/officeDocument/2006/relationships/image" Target="../media/image655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5" Type="http://schemas.openxmlformats.org/officeDocument/2006/relationships/image" Target="../media/image673.png"/><Relationship Id="rId33" Type="http://schemas.openxmlformats.org/officeDocument/2006/relationships/image" Target="../media/image681.png"/><Relationship Id="rId2" Type="http://schemas.openxmlformats.org/officeDocument/2006/relationships/image" Target="../media/image650.png"/><Relationship Id="rId16" Type="http://schemas.openxmlformats.org/officeDocument/2006/relationships/image" Target="../media/image664.png"/><Relationship Id="rId20" Type="http://schemas.openxmlformats.org/officeDocument/2006/relationships/image" Target="../media/image668.png"/><Relationship Id="rId29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11" Type="http://schemas.openxmlformats.org/officeDocument/2006/relationships/image" Target="../media/image659.png"/><Relationship Id="rId24" Type="http://schemas.openxmlformats.org/officeDocument/2006/relationships/image" Target="../media/image672.png"/><Relationship Id="rId32" Type="http://schemas.openxmlformats.org/officeDocument/2006/relationships/image" Target="../media/image680.png"/><Relationship Id="rId5" Type="http://schemas.openxmlformats.org/officeDocument/2006/relationships/image" Target="../media/image653.png"/><Relationship Id="rId15" Type="http://schemas.openxmlformats.org/officeDocument/2006/relationships/image" Target="../media/image663.png"/><Relationship Id="rId23" Type="http://schemas.openxmlformats.org/officeDocument/2006/relationships/image" Target="../media/image671.png"/><Relationship Id="rId28" Type="http://schemas.openxmlformats.org/officeDocument/2006/relationships/image" Target="../media/image676.png"/><Relationship Id="rId36" Type="http://schemas.openxmlformats.org/officeDocument/2006/relationships/image" Target="../media/image684.png"/><Relationship Id="rId10" Type="http://schemas.openxmlformats.org/officeDocument/2006/relationships/image" Target="../media/image658.png"/><Relationship Id="rId19" Type="http://schemas.openxmlformats.org/officeDocument/2006/relationships/image" Target="../media/image667.png"/><Relationship Id="rId31" Type="http://schemas.openxmlformats.org/officeDocument/2006/relationships/image" Target="../media/image679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Relationship Id="rId14" Type="http://schemas.openxmlformats.org/officeDocument/2006/relationships/image" Target="../media/image662.png"/><Relationship Id="rId22" Type="http://schemas.openxmlformats.org/officeDocument/2006/relationships/image" Target="../media/image670.png"/><Relationship Id="rId27" Type="http://schemas.openxmlformats.org/officeDocument/2006/relationships/image" Target="../media/image675.png"/><Relationship Id="rId30" Type="http://schemas.openxmlformats.org/officeDocument/2006/relationships/image" Target="../media/image678.png"/><Relationship Id="rId35" Type="http://schemas.openxmlformats.org/officeDocument/2006/relationships/image" Target="../media/image683.png"/><Relationship Id="rId8" Type="http://schemas.openxmlformats.org/officeDocument/2006/relationships/image" Target="../media/image65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8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2" Type="http://schemas.openxmlformats.org/officeDocument/2006/relationships/image" Target="../media/image80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8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8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911588" y="0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CD11b-BUV395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E699B88-077B-472A-9CB2-63BEFB3C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833340"/>
            <a:ext cx="6154009" cy="31913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5B6B02B-F7CF-414C-85ED-8F2644014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C33BD3-7179-4A22-8ECB-2F34DFC5C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58456BF0-D3B3-4429-BC2A-394F55657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25D17E9-36CB-47E7-B7C8-DB7129AEE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E8DA56-DBED-4EE5-9EFD-A1BCE097F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E075764-B092-4CD6-9F3C-D0B3F90D4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97C150-8373-4191-93A5-725F81EDE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F9D821-071C-41F7-A62F-4E2376B7A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48420EA-3D28-4306-802C-93DB9BE65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85130A6-B703-488A-82DE-DC7C309F31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65776E4-6CDA-47B5-A9B8-89ACCCBC34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9A71CA5-050F-4845-9362-8532B149C8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F2AB980-D12E-4842-AC5A-CB2F3E73DA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4CC7332-52F7-4C69-9B22-1CAF47BB59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13D48F7-F643-40B8-AC98-7F1B4BF6BB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D09B438-14CD-4DDB-A2F4-F27F552E68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C0D149E-86D5-4969-ADB9-7917D36A0C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B2D378E-67D3-43DD-8CF2-66568C8FDE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4512AFC-3D89-4900-8093-F52E610FFC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EA7EF00-858D-4E80-9F80-F85B67CACC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5DBEB8B-364B-4DDA-8307-30CAEEA092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040374D6-359A-4FE2-A810-B8B771C46C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DACC43A-41E5-444D-850A-C291DF8F78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8D253DC-C3A7-415D-B5B4-ADBA80CA3F7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8318B5C-798A-4C3E-85DD-996A7818D9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A98BA277-9318-4F68-A18F-B89A1C45B5B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14D52B2D-BCE5-448D-A335-A3CE5DD7D8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B9060B7-1FD0-482F-912B-C9881A564B2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1273E745-C4FD-43C7-85F6-FF7A80D15D2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76D9D5E-F4A6-40E2-B16B-EFEDC83444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428365F2-06FE-493B-8F12-57098C224A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CB83C8BA-453B-414C-AD55-CDA5C5E77E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41E65790-C397-4740-9AB9-F32F54BD52E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77A8FE94-DFAA-44BC-ACAD-1CE7EB94279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026C5611-3185-4C11-8002-00FB5DFE89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3A0C77EC-AFCD-41D5-8348-EF25975CD61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B02C2D30-B571-427A-B4D1-E0C7E470472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752100" y="0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CD127-BUV737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9FBEBC-4809-4D98-9FA7-D16DD9A5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1876208"/>
            <a:ext cx="6163535" cy="31055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A853AE-9A49-4AB1-9A7E-0EEB84FCD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E558448-7F6C-4BCC-AB29-B4EB30948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B4188F35-C6C0-4E82-A376-E128023AD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9751A8F-6F68-421E-96FC-6ED2243B9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9DDD41-7B08-4A66-8879-951B0B12B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76C165-D499-48C3-8977-DFD2B24A6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FC7076D-041E-4C44-8426-ED4BB50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373267B-1783-4AE4-AF7E-9424AA18C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06F7C7-1321-440F-A9F0-CFEC05002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2730017-6711-4380-888F-03741D4067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A88CA0F-8091-4B50-8DA6-39C7A97ABC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D8BC294-004D-4358-BAB1-E04D8AF517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20A9589-039F-423E-8378-0319676D77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372F123-6AEA-4B78-BEB3-7194FDE6D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03B8319-6D0B-4A98-9A94-1968F7DB48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D4EF493-A3EB-4F58-B602-80FE3EF900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CAC192B-3350-484D-9FA5-AB3BEDC7C0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63F2C77-8DBE-45C9-8849-406668DADA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6C06616-A848-48F7-8BAF-5FCAB6A316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0A8CA6B-98D0-4283-AC98-31BA083875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8093C79-AB4A-47C9-A60C-6C6EE24270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BF2E4840-1EDE-4D88-957B-B71C103279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ECA097B-1D78-4213-AECB-AE2EFFD2487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C9270EE-804C-4112-AAD3-2E9B38370E1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EF9C75F1-36B4-41D3-AD5D-969004E7B3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BF31A658-8C65-417B-873A-A9416102522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5A48A850-8A47-4AEC-8526-EEFC7A0B1C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45322557-6BCC-4551-8D01-EF91AEA865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7D038E10-F9DE-4D70-A19B-FA73A24FAF7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C46F0B9B-2E23-4140-B351-3A39D3DDEA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5759A70C-145D-412E-ABA6-FE5A915D56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23761D34-87C3-4A08-BBD5-35AC763B38B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A8BC6948-3881-4E9D-8596-93A61928E8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6302E767-D371-4014-B26E-085C4B44B5A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3C894191-4097-42C2-B685-E4EF4348210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CE211E71-1F89-41C6-9071-59D834AF54F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9B7D2790-39F6-4218-BDCC-7A7271D555D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919751" y="0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CD44-BUV805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1F569A7-0D86-4F5A-99E2-8477ABB5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895261"/>
            <a:ext cx="6154009" cy="30674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296F13-CE1D-473A-9CD1-82C1542E9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D74466-F71A-4731-9290-7DC5C9B3F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6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24E32C8A-FE41-4116-92F4-EE7EE208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1970094-AC18-4758-BDA6-7C019A800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DA2BFB-A3FA-4A74-873D-CFD1E416C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02375D-A435-414E-9CE4-24D40E7C6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1BE8D6F-C429-499E-8F78-7349361F1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488A369-28B4-48E9-86EC-BAFD686E1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823A6D-A7E4-4BF5-8647-72577BAB13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91A583E-9405-498F-B207-9A58763D8F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93F76AA-4BE1-4A76-BFA5-96C357B91A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8A857BD-6667-4A18-A2FA-5C5D595FD2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3AF87D4-1DC4-48E6-A9C1-C774CA8630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CC5C148-8681-4A15-A8C0-417DB1A4E7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E4E479B6-6F60-46F6-9A4D-CBB68FF008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55B5814-86E5-4149-97C1-2AFB2F600B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23AABCF-BEF3-4BAB-A7E3-B0A354805B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F3DE0CA-A8EA-427A-96E8-7DBAD1F3CA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D12C456-9B37-466F-B045-DA1AB95AA8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430C7A17-3A3C-4873-B5EA-3146B805FC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FA8BCAF9-1307-4DDB-AE08-90710E17974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0918EE5-B02A-4458-8560-1E119910E8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67109D8-7850-4291-917A-47391DF6D6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D667C8CD-AE66-47DE-9BCD-69D909ED15F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3A48591-FDEA-43F4-905E-078669B8E9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352F1937-68DA-4C78-8721-0D1C943CD9C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B1C6D2FF-86EF-4C9F-B5E1-8DED9BFBFB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2CC791DA-2148-43E8-85E3-2AA01CFA1C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8AF1F625-F68C-4069-9580-56B6DD70AE9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25A18304-5D4D-4AD5-BDCA-A64F28E7E60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51FF2FC6-46F4-4C53-9D47-FF5393C902A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B619AD6F-119E-4589-A367-D5BD9EF6F8C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D4FEE3D7-76EE-4E16-99F8-73FD34F8991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AE1C301-8EC2-4034-BF53-9EFA9C2A9A6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2B360D35-4A48-4E23-86E5-61AF42CFA2A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9738FA16-73C2-404E-AABB-2422357AB11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4725DFAA-94FD-4B9C-9E71-42285DDD02B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1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504575" y="73695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ICOS-BV421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1A7536-A7F2-43BB-ACC7-58ED70CD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866682"/>
            <a:ext cx="6134956" cy="3124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BC8556-0455-4EDD-AADC-CAE5F4F7A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530B26A-EB78-472A-B376-838D907FC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52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FD5EAC39-9F1E-41AE-B925-3250E8BFF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C67679A-A603-4464-8B4B-9A40B592A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EDABA58-5033-411A-967D-71A81074E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A83FA86-43D7-4688-91C5-3D0C25F94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93FCC31-3E0B-41E9-8D49-12AE92D8D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BEB2EC3-81BB-4150-8C61-980BC2C247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32F0027-F2B5-4E0B-842E-1FFCC95114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5B56F6A-0748-4989-8340-B347BBCF1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6885BBE-4858-4FCC-90D9-F938B2E757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3A33C2E-C6B2-4935-BB01-8778D0E089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75C95EB-F800-4543-AD08-E10FE6CDE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FFC5773F-E27C-4FA8-BE9C-55411C6243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CFA95CC-1B29-431B-AD8E-722D18BA21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E047AAEA-F565-48C1-BEF3-950DB25414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067596B-85FE-44B3-99E5-E1853C7E2F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C9342F45-6561-4FF9-B05A-BA79C67476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04EB0783-84A4-42E1-9887-D945CBFAC9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2693A95-0237-4FE0-803F-3CFB02106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CD367AE-8095-4F77-9877-9B067CEA0E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96EBBA52-8D8B-47CB-96C1-EC0FAF8160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7F1E63D6-F6DE-4952-A91D-764DA7F37D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D13D540-4E2B-49B4-8517-F09C797113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6739AB9E-6CD9-4C2B-860B-D9EAD380F4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E69A9839-F6D0-4D39-AA79-62A449BCFD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4ED3719-CD1F-4A9F-843A-144DA9CFCA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EDA9C55C-FDE3-4FB1-B6FE-AB65B52CC3E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22EF1D9B-D867-4BE4-BBD1-9E616F33C0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5187CEB0-31FF-4386-A182-BE245CBE297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7014501B-0154-4CE5-B5B2-C3BC06ACFEB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12CA4B5C-895E-4F66-8536-5F9BAB1A60F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5C0F7653-F94D-41C6-83BE-14E2D42381E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9A081A71-1BA0-4173-8F61-9B861423AF5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CD4855EC-B502-4062-BB00-61D99483A59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93296E95-7B83-47B5-9B3A-EA2648F858E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0" name="圖片 79">
            <a:extLst>
              <a:ext uri="{FF2B5EF4-FFF2-40B4-BE49-F238E27FC236}">
                <a16:creationId xmlns:a16="http://schemas.microsoft.com/office/drawing/2014/main" id="{EAA6A881-7418-41A5-A4E2-078A8E8C75B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6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247400" y="68905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F4/80-SB436 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5DB1506-66C9-417D-883A-0C51E2AE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1866682"/>
            <a:ext cx="6163535" cy="3124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38BC2DA-A371-432A-BDDF-E0A901F43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9027A56-F43F-4FDC-8A54-CBDF9189F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47" y="1085237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4033C5F7-48F0-44CE-A82F-9373BFA7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3BF1F7-4375-49E8-8F32-113477966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27C13A6-BCC6-4CBF-ADAF-815BD5EA6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497D35-B795-4DEE-B4C1-D10CEE580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4A1DDA0-FE25-4B50-B61C-DB27DF641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DAC660C-F76C-4D23-8F86-57DE1091B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08D9FE3-A3B6-455A-866C-83853AE0FF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BA869FB-78E7-422B-B79D-89F8EB63A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D9004EB-0CAA-4549-BD6B-C37694C251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BBDE2CA-7E92-45A1-9A26-6A957EEA3A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A9B586E-6917-4FCC-92DA-E183B6F986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94FDBDE-2212-4142-83F3-181834044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BAC041F-DF23-45EC-92DC-5169B2D614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30D23A7-E71E-4C4B-BE76-F7B49F1E6E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1072E1E5-8422-46D1-B4EB-C443E1C792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C2D690B-A15E-4DD1-AAEF-D20614B52F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35CB0B0-54BE-46FF-B930-E10DAF9A0D6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A856F8A-9F19-4F08-9B10-1EDA03F6C3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A1F597E5-9B84-4135-A673-36215799EF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AF5E7872-A9B3-446B-9E0B-DF7CC663AD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0B57200-DBE0-431E-9837-7F180784DB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5D4869C5-F4F4-4948-9E2C-B339E71EBA8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0A14893-57AF-4D57-B588-E38F197E83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D1C32704-084E-4F6E-B368-2AE05A01895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0B68A613-B3C7-4CDC-B558-CB7B97051F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04480C2F-E242-4D02-A7D2-6E30A76A51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FEFF76CA-10A1-4B46-B838-866D2A6A01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081B783B-73F6-4681-A12E-26B18A41A8F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DC92BCB-94BD-4344-8090-7E30D9B35D6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7F98854C-AC20-4842-B324-ACEB8A6091B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D5AE7735-991D-4DC1-BA17-306CB0AE5F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F017B37D-7EC9-4A86-9B6B-7D80FB4144C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EE5A52AB-CE13-4343-BA5E-22173815CF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B0A2B681-0932-402B-818D-FEAB78FD53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10B60794-38EA-4F1D-8F57-F9FCE04ACB2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00831"/>
            <a:ext cx="2372873" cy="26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586150" y="0"/>
            <a:ext cx="5710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CD49b-Pacific Blue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DB00A2D-1F7F-47A3-B5D0-DEA7786C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880971"/>
            <a:ext cx="6115904" cy="3096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0CA406-C9BE-4350-901F-EC0368799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842D9C-8E2C-430E-B406-542695979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2E5CFCA4-DA1F-438E-88F1-FE8EE48C2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1091B0-13D5-44B7-8771-00A41018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E86F9C-D19C-4A7E-B5AE-E6BDAE478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C5A29CF-2F1D-44CA-A6FD-2E7815723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FA1828C-766E-4EE8-B569-064B74D10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6487891-F716-4C8F-ADBF-D2D690527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C7E11E6-90C0-4376-A22D-4B28B4283D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E7352E-00D4-40A6-ABC7-ADB73F72F8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E2B9D81F-C98B-4238-88E9-6802619A6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6906ADA-606E-4F4D-BEC1-C92B1FBBEF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6E31565-98BD-4760-B7A5-03EAC8DCE0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06777BF-7B85-41C0-9FAE-71C1D0DBA0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D68F052-50E0-4ADD-B5B4-AD3228AC8E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74BFC3E-307C-4AEE-B0F2-3A52E10612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AA15E79-7909-40D9-BE7E-63E92E0718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AAD07885-9CA3-4C70-96C2-C069BAB6F8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800C778-7DA8-411D-A412-00D28CE28C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02DF0AA5-218F-4A12-9586-49BC04E8031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6395E53B-280E-434F-9D22-3B0BDCD892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D73275C-D1F8-44EE-9DE0-1C6816023B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6DB6FB45-9EE3-4392-9CEE-072376886A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3658E11E-38A8-4FC1-806A-252852A90BC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561E799-5FA8-4CA1-ABF3-7CCE4E5786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8139870-43CD-4AA3-9D92-EC31F737C4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FD416080-42B7-4AA4-8551-DDEFC716C1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5DA84B01-4938-4281-9FA1-B4B535F93B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E2F87A5C-4520-4688-91E8-C4A8CB986F4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3B2E1E17-997A-484A-A769-5DCA5623FCC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D62FED23-C2DD-4D6F-BE69-9FB55784704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3BBCAA6F-E48A-46D9-BF1B-96F71734BAE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64EC107C-E6D4-4B59-B098-453FA138C88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11E79EF4-419A-4C97-A062-D5B92E1BC03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90924CE5-E996-478C-9AED-8D1502ACF4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E9D3E29C-A1EC-4A44-8009-D635B427DD4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8173100F-AA2D-4AC0-9D0D-A455124AC85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CFC585C6-36A0-4850-AB23-20172C055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7FB085F-55C0-41B9-8BE3-8C2E9747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497F82-4A3F-4733-BF9C-2C60B2D58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B76AF89-E08E-49E1-A396-C1319E464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AB4815-9BFC-4886-A642-0EFCBCEF5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CE0B059-6451-46B1-91E8-A90D5538A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16525C1-3511-49FB-B99A-FFC3CABB0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D0643B1-4260-4C35-ACEE-4F9CEBBA25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9101337-C4F9-49BA-967B-DE81DAEE3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1DFC997-393A-41D8-ABBB-EE451DB35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9138C8C-BD1F-4ACB-958A-4BBD56027E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3020008-1039-4E7E-922F-F2A4737F7A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9424938-3D48-4A88-8525-F758D2382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128FACB-5066-42B5-9B55-1F7743F7AB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3922B75-D410-419F-B8C4-AB09A2E083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33181AB-2997-4178-A8B2-BEDE929538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EF14893-CB50-42F0-A667-5EB25832FA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E4644207-E7A2-430F-877B-BA5A9A4557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CA12C2E-87A1-4166-B739-DE18E56717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01E228ED-6BED-41C0-B4AA-07E58C0F0F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B12F3A7-A4D6-4567-87B4-96FA2D9261A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5F058BF3-82B3-4421-AD29-B105BDDA55B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7D05B034-3E1F-4370-B886-D513E71757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38FADB4-DBED-4C4D-A00A-7A67F4C3F7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F9F397C9-8320-4617-98D3-16280827307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230602E6-BFE4-4375-B794-CC305E38617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F15369B2-92A6-4798-94F1-5071AEABC4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BC9AC27-8006-4233-8107-A1F1ED8D7E8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AB084A5-DA0E-4897-A225-A35D8C2FE6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93BF597F-F298-4F60-BF51-A34E5C756F6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DDC0B1D-A70C-4050-9397-CC73BB042E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BE970D6-ACD1-402A-9949-F3F1D2A413F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F921E1F5-5138-42FF-9C51-AD4C13DFA8D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75C92598-D0B2-43B4-AC86-CCD66BE31D5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2ABD9EBF-3F47-4223-8BE4-7EF9C72E2A4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69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190250" y="0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CXCR3-BV480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34323C-51F5-4F96-ACA6-EE1619542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1885734"/>
            <a:ext cx="6163535" cy="30865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AADD0A0-9351-4BC6-94DF-791900D3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0AEEC2-74D4-4AA9-8AC9-536193B98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4B561527-BD2D-4CE0-A652-2D2FB0DC2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632384-F585-4CA9-BFA9-9B8863555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3457C2-BFB0-480C-86E7-7B3198454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F70592F-26DB-48DF-B931-58DAA2DF7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FA10A39-E82B-411C-9560-C73E9E993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CE23968-B206-43A0-9A27-0301227DAB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C284AFA-0BAC-4D60-8A43-B6C0AFFC6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07CC13A-3295-4CE6-BB0B-8C042A38F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3DF18E0-B4C3-448D-B9ED-59DECCDAEF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ECB79F8-DD7B-46C3-8641-A365BC90BC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716E67C-1F12-48A3-B8DF-B018070FC0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4CA7873-D97F-4822-AF74-B92EFB2E79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1588617-C79A-41E2-8200-46E3B67C31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BB57B3D-E804-41C1-945E-151E52F345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9F0468F-0913-44C1-B30A-D91CA520E5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2D1A045-0E00-42A7-9ECF-CB0288A82D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6746B6F-6A95-42DC-B707-FE5E7B792E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1C7CCD1-2C4D-4615-B0D2-9F12D14D2A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DEE000D-7680-4560-8D4B-959442D24B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207B874-7C6E-42CB-AFCB-2F73282CE6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EE2D4BF-9887-4E12-A022-99446FBBE9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38F7034A-CC63-4BFE-BB18-4AC24C57931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13D2072-5A7E-4BAB-965A-A0668DAF645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7AE75C2F-3FAF-43BF-A7E9-1ED28B70D6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C1030C3B-5A9D-45B7-855F-0B5991558E6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5055A0B3-FBFF-46FC-A4AB-61B65755749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9C82FB9-2F20-4938-97FB-3F5EC6A26F6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AA451C22-966F-454D-ACC9-367D522B5AE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5A08B0B4-B266-4695-BED0-2C2B9FB4949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D6C73664-BC86-4423-9F4F-49C3AEF228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5427C67F-EDAF-48A2-9A1C-7FDDC07895E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90F42D6-AB28-4FC4-9D7D-E4246C356D2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E6EA8B00-51D0-4205-B3EB-4E8A3855B8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E2D45BE7-3CF8-4B9B-985B-368A0269339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2BD33B24-CB73-45A7-AAEA-F800B82F01E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8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319999" y="18318"/>
            <a:ext cx="6077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CD8a-Pacific Orange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53A01E-7FE7-415A-98D0-85B25E44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1895261"/>
            <a:ext cx="6087325" cy="30674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4EAA89A-9B99-4901-97CF-E1A27C4AF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65818B-F74B-4C0F-A016-722A9A862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99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9931160F-4185-4DA0-998F-F67EDC16A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5BCA599-FC57-4535-9335-A53D763AA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1E1CDCA-0E99-4DD0-B31A-CCF9C57BA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5E0E26-E47A-4DBB-940A-065D00292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2C903D-FFE5-46FB-B689-6192800A0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F2E2F25-DA98-4710-A97D-FCABFCC8E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C8D927A-4A62-45BD-81CC-41B3C27B03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E66A543-7A97-47BB-AC43-8BBC8E662D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62138E8-EE03-4438-9EC1-B0CAEC5D71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B479E88-53BA-4084-B08F-59EC8FB2E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1337F47B-5799-4A60-B8B0-E9F78BA207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945601FB-AC45-4058-83CB-4E9A090CDC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4B5928E-C089-4DF8-84D6-A6461B7C22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AAAE87A0-02BC-4BE0-99CF-08EEB3104C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82CE22E-A662-41BE-88E8-80E4C7C9E5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8F0CE73-03EE-4CC0-A561-93C75C444D1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4B973A08-14AC-4C8E-9091-D88238E687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33863E2F-CF7F-4A9B-BF6A-42AC1762BB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8BEC840-0A5E-4ECE-B3B8-ACF3502B43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D816B769-C4E6-4A16-80D1-CC3A7FD180E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2A2E9FD-CDAE-4B62-B03D-0E905E3A892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9972CBB9-730B-4867-AFFF-E2BBCB1D954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26C691E-5E6F-4208-BE14-F580CCF1F94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DA3FFAB-6DB9-45EA-8F53-D0497F6999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2646DA4F-A8B5-428E-B6E1-5D06585471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9F5064CC-9FF9-4AB2-A58B-C3FEDFFD053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B5FD9D9F-4348-41EB-9EB2-6E755A4226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2B98F40F-6E10-4279-AB55-1056439A9E0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3BFD5621-8318-4E22-8498-670EC06C205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D6AAE910-A34A-459B-904B-496FA8BED45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617F70A-B608-4BCF-8FF1-05F7239E4F1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D5A5EDE2-D2C2-48DD-9CE8-89299BA55D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4CE906A5-1B8F-4A07-B91A-8E50D569CB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A59184D4-FFAA-4270-AB7B-6714590F0E2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74649A60-2BA8-4282-9766-66C8073448E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99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275975" y="0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CD62L-BV570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666F22A-1D8D-4E69-AC56-2D833B32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857155"/>
            <a:ext cx="6115904" cy="31436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D418FF7-7099-407B-B20A-23B6CD04C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E6ED00-BBC3-4059-9948-985D148AB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7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8A1AA87D-5A27-45EF-85C3-08DE42E23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04FC65C-A208-4E0D-B6E7-4A9C3E429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21661B-C27E-445C-BB3B-281389D6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7EC093B-4865-47A9-84CB-043F41BD0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64C0379-2A53-4858-AB93-F8E36F619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BE15E75-5D0A-48AD-BC39-0E25E107A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A97344E-F1B6-4FB2-BD76-74B2E6260E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93FC8A0-3EE2-4EC7-8935-8F2135E350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F0EA2FB-4325-45E6-82E7-38739EA1E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C779E34-DCE1-47D4-940C-5B656DFA48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234947C-FCFF-4EF4-9E43-C96738451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8928D590-346A-44C9-8140-CF48CD68DF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682AF8C-09B1-410C-8C40-7F2F6A7BE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43F79DCE-1832-43E0-8ECC-091134B624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4F0D3CD-5687-4E29-BB5E-E599442875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AD25F29-644E-4C35-AA77-E23A1DDA60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48CF3739-482A-491F-8342-1D4A4A7B6C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2E8CBDF0-0314-4E51-AC45-5A448FD0CC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711665B2-FCC3-45D1-AAC2-D92EF404AE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64B3F9E-12D2-4CBE-98EB-A5F8B729D3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51D6ED7B-FCD9-4C97-92F6-61A9506F3F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3D103F4-940D-4702-B79A-C6488EA33A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756294ED-C054-4563-94C5-2A1561F3286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0A26DD6-7E80-43D1-9B5E-AE3348C740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51AC8D8A-1456-4A4D-B3C1-959AB3C9A70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A3D2258-F92A-498C-A74C-4C6E1467FCC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CFBD074D-4BD8-4371-B60E-25E506E595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EB63EB73-0640-46C4-8726-FC8667AC31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45BD1D98-4B10-4766-ACC4-1C67D4A0A9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B9D218DE-AF35-42D6-80B0-B176E06B4A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46155D33-EE28-465D-AD8A-F218DE252EB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85070445-FAC6-4BE4-822D-B22CFAACF78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93F30317-5656-4BBA-BBCA-CF096A97587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8E925526-05DC-41C5-AA5A-9E26EB418DA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BD9BE9CD-B0D1-4F66-96C2-32CE249B0EF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8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166113" y="68905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CD69-BV605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8E773A4-3B93-4566-9D50-93C33774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871445"/>
            <a:ext cx="6134956" cy="31151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C3609DC-A052-42AE-A712-20CCE6964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069339-B53D-40AE-92AB-FB2A51CAE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7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B865215A-B933-4B5A-959E-C5DDB7BC4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B95CDBD-DDB0-4775-9E3B-56EB1C151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F3BD7B-A1CD-45D7-AE88-73506C3A2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365B173-0F7E-464F-A1D2-63765FAAD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EC098D2-7155-4536-8C92-EDF3482A9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D01BA6F-E8C8-4D7D-A126-0DE9080A1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7F8B130-6547-48CA-918B-C257DFEBEB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013D0FB-691F-4018-92C8-BE0A88179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3221906-0D0D-43CC-A1E8-BC26F9D10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441EA18-CD23-4ABC-AA0D-DCFEDA6BA3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18A10D5-9248-41C4-A222-F24491E117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92DC0AA-32B3-484D-B97D-98A8F6421E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1E91C3D-C3B9-4085-BE16-D2CEEE4252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367CC60-7E27-4C7F-9038-7DDC4B113F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E8D8B106-F169-4562-A371-BA0B3C1D40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934B902-438E-4447-BDE4-7757BDAE9E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5DCF6292-BF9C-48CE-9FFA-18CE7306D3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9B9DF93-1195-48EB-8407-E9F4217320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A932152-7A5B-4A55-A722-CCA218C713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1A8C25E-AAFE-45A8-9203-FC5D9A98F3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7C50C6A-8FAA-4FA0-88AF-808279DA34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22DF75DA-80F5-4F1D-87A9-BF29531BBF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912A57B2-97E2-4B94-8F21-A556EC3606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CC3FAC34-7087-4887-9C8E-A2B7A91644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BC5C2118-BFA5-4003-9E52-947A19E48B7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43F323B9-027B-4216-80CA-7F24F6FC9E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546922D5-DEB6-4C14-921F-B9CDDA30C26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96848CD4-0BB3-4FCC-93B4-E7C03082F2D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D60D0C1-4A1C-414E-BCAC-0418A0B3161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FDFCFBCD-7B04-4641-8442-D4EE5DE57C5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CEE1DB94-832A-4D12-86D1-E582F1C7285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583722BE-F0ED-4F67-A5CF-EE0869EA98C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B63F69E1-54A8-4945-AC1F-B43866472D5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6FEC3F13-1800-4B29-9148-EB08B56EE30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6F8CBD84-B207-4396-BACE-6127C4E41BA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5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428054" y="18316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CD27-BV650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74C8DB-2DCC-40CC-9480-4A4936F04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876208"/>
            <a:ext cx="6115904" cy="31055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744661F-39D6-4E7A-8B7C-B255EB0AB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43E13-FF70-4A4D-B104-61CC5A23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6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729706" y="93259"/>
            <a:ext cx="2732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L/D Blue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A59CE5-56EA-4121-B602-A713E58C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5" y="1880971"/>
            <a:ext cx="6154009" cy="309605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110F78-11CA-4C3C-BE22-D34C43DC1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79B4A7-FB99-4DEC-B328-532085CF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34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48C0882-3B10-4742-8E45-EA16A1AB4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D8277E0-BF90-47D4-B80B-2DB62A190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6FF463-0204-4A3C-B581-50192B0E3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55744DB-C542-40E9-A6CB-E1BB6B081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2BEDF21-7E1C-47EC-944B-97F446D4D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9957398-B62B-4FC9-A0CC-60BE5DF1B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D192E46-137B-4E1E-B65D-3C7778806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CF4E5D3-524B-4FB4-96A5-258A515B9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689EC10-AAB1-4F34-B019-A66AFD37C0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0AE66CF-11CA-4B21-8B8B-425CD066C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7D250F7-C8C8-4F34-9A06-55A44E89C8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B3A1587-CDC7-4BAD-83CC-C69B7EDBAE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1D6C5F8-275D-40BC-AEDE-9B8EC19093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0444387-29C4-4E63-990D-FE0D10960F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0387BA2-528E-4DF8-AC2F-1460AC5EDA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71E8E24-9589-41CD-9817-1DB550F047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6910B52F-A1F5-4775-B3CE-3298914925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51FE4EB-07AB-43CE-A6F2-6645C99A120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2BA2E52-6534-47B0-96AA-244867A696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8569D4D-B6E5-4F03-9F9F-D6B06F96FB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7ED3A24-4902-48E7-9551-3CEC1C5D38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B816E965-4DF7-4E27-95CF-5B889D1A89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15C23CDF-CE94-45E4-92EA-288AB668D7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79F1DB5F-8A12-4741-AD58-25C92477544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A62A1DB8-BF9F-42CE-82A9-250457D5886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550C35B-07CE-4ABE-90CB-9E4C02A5B9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444788A-1467-49FE-8272-95CA01F9A80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398CFF19-DDD2-4A6C-8FE4-3056EBDAD56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3096BAA7-7663-4F15-8752-88DBFE72FC4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7524B835-2447-4EB3-8BB6-801D212EEA3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E971C02D-B779-400B-9991-0E417E3E391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8C8B259-ABBC-41C6-A157-841A2CE63B0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8E1F6078-FDDB-4A27-A684-AC80CF3542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F67739EF-58E0-40A0-BCEF-4CD0B548A2B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64E34A08-6A09-4A6B-8A47-9DF4CFE412B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81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247400" y="107005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CD11c-BV711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DF826F0-6F32-434F-A618-978A9AF6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759" y="1842866"/>
            <a:ext cx="6144482" cy="31722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A9BDD58-1D38-45A7-8E85-36FCACCD9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80A096C-185C-4896-B0B5-EF355F5FD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44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7E54CF9-441B-4C0A-93B8-82507E64F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95D674C-EC1E-4BA0-8F31-E35921110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6AF34B-0FF7-4FBD-9E4A-647C51272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5423621-8963-44E0-836C-C0287D337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118FC13-A214-4F95-B6B7-6513754444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CB45B3-8A13-48EA-BA8E-C7305ED37C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C672C2B-881C-4629-A5AC-BEAD9C1B9D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39A861E-B410-4D49-ADDC-677E8A403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12FAD91-B545-4B47-B797-5AC5511CD2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7D4BCE2-EA7B-4840-A172-23150462AE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72377B9-BDAE-4DDB-A479-06299EB1EE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52F62E4-556C-4237-8206-A24B71EDB2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B309951-ABAC-4E58-A209-AA307CF87D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6FE785C-7E82-4339-88E4-26D61FF83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378C661-22AC-48BD-A41A-459E7F29A54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016187B-14FF-48F3-9CE2-69C2B3E499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6EBA706-ED90-4060-9704-9E23821FB5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AE2AFBC-FD4F-4BCA-968C-820DBB34B00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821A37B-D4A1-4432-A0AA-E7A4F94E55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3BB6C4DF-5024-4909-A07F-C05E615A1B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74E2FBF5-EC35-426B-A156-7AA8D35299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A5342408-0968-481A-91B3-245C100B4C2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BA992C5-5D17-4023-AB18-91A41FFB48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9F68935C-F7C2-4C53-B64D-202ADD4E808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1CC0523B-794F-4037-BC02-92086D1CE56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60EA0280-8606-447F-960E-9319510563B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05FD15BA-43FE-4AB0-97C8-3E4019D12C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D5AA388F-8256-4032-A778-80A19E72DA2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9507A73-0112-4996-89E8-FB651373FE3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AC7E5391-C171-4E99-80AA-72399E3C6C5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35F024D-7FFD-4532-A4E4-0E4C62804B6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E245BA52-5FAF-442E-9FB6-AE76D2AECDE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996FF85C-C89F-466B-BAED-71F6AD7DBB1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EFB564D0-C7C5-4FB2-8BD6-54A6BFF83AB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FFF26CF6-7CA6-4478-B23D-59B52554FB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201329" y="132687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CD4-BV750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77F7486-8FCF-4D22-A0A2-249B3FBC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1890498"/>
            <a:ext cx="6087325" cy="30770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565293-B30F-4380-9B30-DC86EFB6C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EC2396-3905-4816-87A8-2796E003F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1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04096E1D-698F-445F-A40F-72D9824AE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945423-51F8-4B8A-9AC0-6A0EAA2E0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0A8556-37F8-4E3D-8C76-25DBD0A46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6754BF-F81C-422A-8A0F-C023FD5C7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7F9D196-25B2-493C-9269-A61FE7825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FF61F48-B662-4BA6-802A-144B2D691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9807EB7-2DCF-474D-866D-0EFCC92DF0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D2A6A9A-A1E5-45D1-AFC5-C5FB97DACF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C80F9243-76C5-489D-9548-2DB1E3EAC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F21FC5F-EC91-4BDC-B02B-1B6990422C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67EDCFB-9F5B-4E9B-A1BE-E6169F21DF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F375685D-A097-4E96-B019-C2099A70A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785A359-85B2-489C-A8E3-72F51E6C7F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1BDDE79-6AF7-41EA-8078-ACEA178F80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7D638A3-E8F7-4CC8-BBF9-5219A8E1FE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C8D3056-9E3C-41FD-89DA-98CE75B8B4B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9764299-3644-48F8-97EF-5EEE51F1A6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5628F13C-A9AF-4B1D-80D8-A142ADB3E2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81BD6F9-3958-4659-BF23-61E211E3EC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0AAD3396-D7CE-4072-800C-9251030C68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72D54C0-EFE7-4FFA-B966-08DAE77D21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D133747-B31D-4206-A1F8-0A5C89B30F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151AF188-E78E-4D10-8666-3B943022CD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F1CFE4D9-D8D2-4824-98EF-1075C7EC61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F1AAFE9-DD98-445F-870F-088F875E40B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302C199C-3EAB-412E-BFFE-3E4FC61069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83DCA2DA-896F-4345-820C-12457C6A34A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75F4540A-E4A2-4BA6-866A-D8889B206A2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CD22C2A-B058-42D6-B41B-B7D7346AAA8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17DC061C-350D-4264-9B1D-AAC4B84E7FF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0DB6CD02-1A60-428B-A9B5-DDCDD5A8D5B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1B297FD3-5300-43D6-9089-AF3503143E9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13DF66D2-1E2D-4D3F-B863-BC1B84E2A3F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6AB010A0-D446-4319-9E8C-A7A70B3A4F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73C000AC-72F4-4658-96C8-292FE270564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26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4222363" y="62646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CX3CR1-BV785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7A88DC-D949-49E6-9239-CE5B6F7D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876208"/>
            <a:ext cx="6134956" cy="31055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142878-BC94-4757-9F7F-C841CA101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44B737-9F81-4285-BFBA-9ED6DC3E3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09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A4B36AAD-8DE4-4211-9E20-FA404948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1B5C49-AB2C-45D6-8980-2AE71D90E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751323D-BE96-4F5F-99AC-2B04C304B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C9CA38-A7C3-4381-8196-39A298042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1E74F3E-4444-4F85-A9FD-C256B9950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8A9088A-7AB4-4D99-9AAD-042A9B1C23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379E120-22AE-4D51-86DA-8405ED643D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E72B64-087C-4DB2-A7E1-8D8C8B3B92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556708FB-6902-4318-B7B0-B3A106955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A797D5F-14A3-4569-9E28-7B36E237E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C358CD3-67CF-4B84-BEA0-505DE95EAC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6BFB48D-C61F-4441-A490-62CFA2F00B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A008995-95B0-4CA6-9618-06884A0EF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2DC1CF6-E0D0-44AB-85C5-425D4959E7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35A7FA71-5870-4B1A-9AE0-DD82C6EB45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1F740D7C-1233-4DD3-A29D-98D19B81D7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4C388AC-A5D0-4397-A78B-BE1E7FED3E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F2B2714-C762-4350-8F7A-A1CD38FF03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69E4847-437C-4E58-968A-BED60C85AF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81C892F4-20F6-4C5B-8C60-962B421B38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804D23E8-B48E-4498-A91C-6EE4FEA5DA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E158F59E-47D6-4FEC-B805-941E353649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863099B-A10A-495C-B78A-BC601543E9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EBECC1FA-D337-404A-BC35-39659DAA30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4D0DC735-32F9-4948-9625-1774BD1F9E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E2003083-568F-405E-802D-B5B6B2271A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898C39C2-58A6-4959-830A-65AA5FBF02C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F35136E0-90F1-4D4E-BD47-FDACA9D45BC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7DCC41CB-4B8E-49C2-9113-59827AE457B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4589AFE3-B0AB-4324-B254-C86B4ECDD4D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9C6781D6-C824-4B1C-8F39-3B87D1C6B83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BAF60426-CEA1-4BD0-B895-0F8E21C2577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74490291-222A-4D11-BBF7-9008012EFA4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4840B7CC-1036-4AF3-B843-4273990F698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9B9F2BD6-B369-4143-9300-6B969CD9D3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8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179386FC-A503-4577-BBF9-735B8B9C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05D420F-1E53-4A56-A3CE-12FBF1554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18C8E7C-22E1-461C-BB20-7DB44220E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9DC1A5B-0977-49DF-B4E0-FA1B442D4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321126B-8932-4CA1-9B5B-CAAF86C3F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AC34B2-A04C-46AE-84BE-51BE33F2D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0533C15-5347-4300-98CD-58C38FD63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9A84406-D32E-4E47-A858-F9A116C050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BDD2031-7D9A-4413-BE16-B2CDB5B0F3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D45734B-C033-4584-969A-CC110A4CDA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F352815-3A7C-4598-A1CC-81FE72440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09DD8AF-1A21-431C-B4C9-4F7C1E05E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9463F45-425E-4CE9-83A9-C3D8879AE0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B39FFC1-209E-46E8-8BA5-8F20990462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C5A9DAE-F39B-485E-93A5-7120503C83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564BA30-FFF6-470F-B2D8-5267F57AE9A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5BA72DBB-B085-4B3E-8DB8-E76A2EC253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7AF675A-F180-4CEF-B595-35387960AA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5D37F8A-6DCE-4401-8322-C33476774F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FFC997C9-AF25-47D9-8F4E-CE6415874D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6C09816B-24B1-4BA5-AC17-A3045FD47E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66FA0197-5920-4D8E-BD92-86CFA526F1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09359FA-0DAE-49E5-A447-0E0DF32034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AFFF8349-4D9E-417C-A048-F3F553032D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C8EE4D10-5B84-44FC-9D99-37C2A9EC74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E9E1D498-E7FB-4CFE-BA01-F3EA899BB8D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9CB0AE21-A737-40A7-AAD7-AEF641F6F17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CB0535E6-6AA4-4822-9D1F-3AC2E8C86DC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40377FF-0B07-4D46-80E4-743CFA8A336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30E9F206-6426-4B96-889A-9DBBF74B48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155BDD06-0DF9-4EA8-A113-914DA973F21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FF1021BD-C6B9-4836-B23F-354727DBC34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61CE425F-3889-4FA9-BB0E-0BAA8B47509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4E5F3A3A-9033-44A2-B405-06E0674712E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1266E24D-5382-453B-9FF1-EF76EC4AC20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752100" y="-108083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MHCII-BUV496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657A62-39D2-4F0D-A89F-FA9E7CBA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522" y="1876208"/>
            <a:ext cx="6134956" cy="31055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4D45C0C-2D25-4223-BCF8-65C0FF91D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3F2185-5DDC-49FB-A28F-6B7123949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7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25544B0-D13F-44CE-8E73-AFE7A957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1E3E705-D01E-4CDD-A200-0996238CE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97C333-A873-41CA-B054-B4C2CC473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DB2D20-F043-4D44-98A8-ECDCDF757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23BA7F3-6E6A-44AA-BCCF-1AAE102FF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04E2A4F-E026-4249-B5BE-67B37255C4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2A0B964-9DB2-4819-A27F-B16657506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E83BD73E-3DA1-4C01-B321-438CE95439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0749AE7-1D19-44BA-9C8F-2341320937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0FB0235-3CC7-4E75-AB71-C28DC7259E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E0C2487-F3F5-413F-9F80-FFE4483F47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C3054CCF-A9B2-479A-A083-DF49276AEF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AE67500-1459-4B33-9A13-E09DC30EED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A4EF246-51BB-4A62-AFDB-2280904D01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6495ED0-7EDE-4C58-9469-E81B0D3E33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6CD90549-8F64-4D0A-98E9-E670727D37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D88037E-6A40-4778-A47E-14F800DD6A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38D1175-5980-4960-8E65-590DDCE973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6E16B5F3-1335-4A47-901F-2B51A162F8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4183991C-0998-48B3-9BBC-77D5EC91BC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7E613E9-1ADE-4501-89B9-4DEB8FE9AA3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7871513A-3ADE-408E-A21F-395E16C04C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2B577779-E8FB-4216-B0D2-0747EC15CAA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05D4D3E3-51EF-450F-9992-EA969C23548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4F2FD7DB-6810-4767-9038-7E488FC426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E2C06FB-23BC-4939-B1C1-2F591AAF7A9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9755CCB-9CEF-4CCF-B504-7208E1F554F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BB88D9E4-7220-46CB-8316-08C2BBD4CE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8C5DD736-FAFA-4787-A51D-D13B54DF86F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6B123FAB-B03E-4DF4-B268-0DFADBA82D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EF3FE15C-2C36-4931-B3D2-D253DF20FE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B3E62569-E8E7-403C-9B71-D022A01DE54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E4368818-D8FB-4BA0-83D0-CAA55CE681D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568B2228-CE46-4066-94F0-6D5EF869289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D1DBB983-33F5-4C97-848D-8457DFF87F5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752100" y="0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CD43-BUV563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CF034CE-2DF2-4142-A986-97444506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838103"/>
            <a:ext cx="6115904" cy="31817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B81588-4E10-40DF-BDB4-3F1AEB05D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DC4B1A6-56B8-4B9D-9E1B-E9801FE91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6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E9B557A-E67B-491C-899E-FBD22C7E91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0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121014645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61087059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87397047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7400350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094214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26966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7585959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56093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506744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164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23201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083689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55370672-8D4F-47D1-B47C-7DE695AB7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99797C8-06D8-418F-BAAB-47F8C18C1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7DA1F2-5C85-46C3-BF20-3FDF24A35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BCD838-4E58-4BDC-BC6D-2C5098758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E126EF9-D847-49D0-97ED-67928D389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8545A5D-7DDD-4146-A09B-CE8F4170F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E5811E4-EEA0-451D-BE37-85525C0CB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315DDC8-132E-42FD-B595-07622B168B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32C5672-C343-429B-8D47-89ACBAEE27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6E51586-001D-469C-80E7-FC30B62CE6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71C5732-907A-491F-B953-C24F2DB74A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1A229CF-BDA5-49CB-89A4-42F97B975A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462A974E-B5B2-477C-AACD-CC9309C6F0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4E2FAF0-6D80-484E-96DA-47EBD7C419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B1B5AC0D-B7BA-42F4-A76F-87A44D157D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464099D1-5458-44F7-9045-742C88191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4CB7BBF-6620-4B3F-8F2B-2761C498A7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DFE2531C-B5E1-4E9C-8E3B-EE37366FC0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48AE7AA-66F0-4042-A011-38B8EE6702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013EBE12-3C8B-4104-893A-FA89E8473C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BCFB54AF-18D0-4D12-A9B4-6F472D802AF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44680A42-4455-4B84-897C-3A9C47DD2B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8FC42CB0-7C93-49CF-9518-0C9CE786BF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5059F56D-7A6E-47FC-A86C-CBCA7B0831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7F930EA2-48C6-4883-851C-4AD8C5EE88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C251884B-7203-40EF-9C57-139400C9D9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121DEA2-FE2B-459B-BF65-C3DEB0BEE5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075FFFBB-BC2F-497F-B101-15A426D67EB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1C8E5BBF-8FF2-4CF7-BCDE-E81C44B50A4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86C62734-24BD-477C-A619-D49CE9373CB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36C258A4-E151-4626-B9CC-50B8F3D93D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B43A60CA-E4A0-4373-8FE9-3C849391B8E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8C9BACEE-CE5D-4151-8128-D6540ABC42C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0" name="圖片 69">
            <a:extLst>
              <a:ext uri="{FF2B5EF4-FFF2-40B4-BE49-F238E27FC236}">
                <a16:creationId xmlns:a16="http://schemas.microsoft.com/office/drawing/2014/main" id="{A5040DDF-6911-40E5-80EC-4E955E0F27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43CC16EA-4BAC-45AB-BD99-28FDCFE947D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63" y="2176269"/>
            <a:ext cx="2372873" cy="2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9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F462823-1D6D-4FF7-9DD9-5BF1A3DEE5A5}"/>
              </a:ext>
            </a:extLst>
          </p:cNvPr>
          <p:cNvSpPr txBox="1"/>
          <p:nvPr/>
        </p:nvSpPr>
        <p:spPr>
          <a:xfrm>
            <a:off x="3912329" y="-59385"/>
            <a:ext cx="468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/>
              <a:t>TCR-b-BUV661</a:t>
            </a:r>
            <a:endParaRPr lang="zh-TW" altLang="en-US" sz="5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5F47851-34B4-47D9-9133-B396EA7D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43" y="1842866"/>
            <a:ext cx="6192114" cy="31722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E9F355-3A35-4C13-9C82-1FA2ECC41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1149CF-9143-4E55-8F97-B1548BCA2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73" y="1129279"/>
            <a:ext cx="4466853" cy="45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9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23</Words>
  <Application>Microsoft Office PowerPoint</Application>
  <PresentationFormat>寬螢幕</PresentationFormat>
  <Paragraphs>18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睿君 王</cp:lastModifiedBy>
  <cp:revision>82</cp:revision>
  <dcterms:created xsi:type="dcterms:W3CDTF">2023-01-13T08:25:55Z</dcterms:created>
  <dcterms:modified xsi:type="dcterms:W3CDTF">2026-01-21T05:39:51Z</dcterms:modified>
</cp:coreProperties>
</file>